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7" r:id="rId6"/>
    <p:sldId id="270" r:id="rId7"/>
    <p:sldId id="271" r:id="rId8"/>
    <p:sldId id="258" r:id="rId9"/>
    <p:sldId id="273" r:id="rId10"/>
    <p:sldId id="267" r:id="rId11"/>
    <p:sldId id="268" r:id="rId12"/>
    <p:sldId id="27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8A0D4FD-8378-66E5-981A-3308927D088F}" name="Rodri Guimerà Zarranz" initials="RGZ" userId="S::Rodri.gz@sustrans.org.uk::1ea65a90-cdfc-42da-b564-edcbf816433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9DD7"/>
    <a:srgbClr val="C0D631"/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86" y="-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8/10/relationships/authors" Target="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dri Guimerà Zarranz" userId="1ea65a90-cdfc-42da-b564-edcbf8164339" providerId="ADAL" clId="{1924F3FC-7DF3-4C98-AF90-BF93691305A2}"/>
    <pc:docChg chg="custSel modSld">
      <pc:chgData name="Rodri Guimerà Zarranz" userId="1ea65a90-cdfc-42da-b564-edcbf8164339" providerId="ADAL" clId="{1924F3FC-7DF3-4C98-AF90-BF93691305A2}" dt="2023-09-27T10:32:25.182" v="33"/>
      <pc:docMkLst>
        <pc:docMk/>
      </pc:docMkLst>
      <pc:sldChg chg="modSp mod">
        <pc:chgData name="Rodri Guimerà Zarranz" userId="1ea65a90-cdfc-42da-b564-edcbf8164339" providerId="ADAL" clId="{1924F3FC-7DF3-4C98-AF90-BF93691305A2}" dt="2023-09-27T10:31:32.705" v="15" actId="34135"/>
        <pc:sldMkLst>
          <pc:docMk/>
          <pc:sldMk cId="1667585246" sldId="257"/>
        </pc:sldMkLst>
        <pc:grpChg chg="mod">
          <ac:chgData name="Rodri Guimerà Zarranz" userId="1ea65a90-cdfc-42da-b564-edcbf8164339" providerId="ADAL" clId="{1924F3FC-7DF3-4C98-AF90-BF93691305A2}" dt="2023-09-27T10:31:32.705" v="15" actId="34135"/>
          <ac:grpSpMkLst>
            <pc:docMk/>
            <pc:sldMk cId="1667585246" sldId="257"/>
            <ac:grpSpMk id="5" creationId="{4B1B0969-3D30-903F-6450-C5ED0F09176B}"/>
          </ac:grpSpMkLst>
        </pc:grpChg>
        <pc:picChg chg="mod">
          <ac:chgData name="Rodri Guimerà Zarranz" userId="1ea65a90-cdfc-42da-b564-edcbf8164339" providerId="ADAL" clId="{1924F3FC-7DF3-4C98-AF90-BF93691305A2}" dt="2023-09-27T10:31:32.705" v="15" actId="34135"/>
          <ac:picMkLst>
            <pc:docMk/>
            <pc:sldMk cId="1667585246" sldId="257"/>
            <ac:picMk id="7" creationId="{32A1E345-8450-B047-8449-C0C091051B42}"/>
          </ac:picMkLst>
        </pc:picChg>
        <pc:picChg chg="mod">
          <ac:chgData name="Rodri Guimerà Zarranz" userId="1ea65a90-cdfc-42da-b564-edcbf8164339" providerId="ADAL" clId="{1924F3FC-7DF3-4C98-AF90-BF93691305A2}" dt="2023-09-27T10:31:32.705" v="15" actId="34135"/>
          <ac:picMkLst>
            <pc:docMk/>
            <pc:sldMk cId="1667585246" sldId="257"/>
            <ac:picMk id="8" creationId="{A14767DB-C566-3E18-98DB-59376EA45242}"/>
          </ac:picMkLst>
        </pc:picChg>
        <pc:picChg chg="mod">
          <ac:chgData name="Rodri Guimerà Zarranz" userId="1ea65a90-cdfc-42da-b564-edcbf8164339" providerId="ADAL" clId="{1924F3FC-7DF3-4C98-AF90-BF93691305A2}" dt="2023-09-27T10:31:32.705" v="15" actId="34135"/>
          <ac:picMkLst>
            <pc:docMk/>
            <pc:sldMk cId="1667585246" sldId="257"/>
            <ac:picMk id="11" creationId="{92D40032-A8F7-9AB2-1E9F-1ADB9869955C}"/>
          </ac:picMkLst>
        </pc:picChg>
      </pc:sldChg>
      <pc:sldChg chg="delSp mod">
        <pc:chgData name="Rodri Guimerà Zarranz" userId="1ea65a90-cdfc-42da-b564-edcbf8164339" providerId="ADAL" clId="{1924F3FC-7DF3-4C98-AF90-BF93691305A2}" dt="2023-09-27T10:32:02.923" v="23" actId="478"/>
        <pc:sldMkLst>
          <pc:docMk/>
          <pc:sldMk cId="1678675668" sldId="258"/>
        </pc:sldMkLst>
        <pc:grpChg chg="del">
          <ac:chgData name="Rodri Guimerà Zarranz" userId="1ea65a90-cdfc-42da-b564-edcbf8164339" providerId="ADAL" clId="{1924F3FC-7DF3-4C98-AF90-BF93691305A2}" dt="2023-09-27T10:32:02.923" v="23" actId="478"/>
          <ac:grpSpMkLst>
            <pc:docMk/>
            <pc:sldMk cId="1678675668" sldId="258"/>
            <ac:grpSpMk id="4" creationId="{692E88D5-4CDE-C0ED-DB55-65247E3114B0}"/>
          </ac:grpSpMkLst>
        </pc:grpChg>
        <pc:picChg chg="del">
          <ac:chgData name="Rodri Guimerà Zarranz" userId="1ea65a90-cdfc-42da-b564-edcbf8164339" providerId="ADAL" clId="{1924F3FC-7DF3-4C98-AF90-BF93691305A2}" dt="2023-09-27T10:32:01.545" v="22" actId="478"/>
          <ac:picMkLst>
            <pc:docMk/>
            <pc:sldMk cId="1678675668" sldId="258"/>
            <ac:picMk id="3" creationId="{15828E7F-8FB5-AC99-6A58-52483951E830}"/>
          </ac:picMkLst>
        </pc:picChg>
      </pc:sldChg>
      <pc:sldChg chg="delSp mod">
        <pc:chgData name="Rodri Guimerà Zarranz" userId="1ea65a90-cdfc-42da-b564-edcbf8164339" providerId="ADAL" clId="{1924F3FC-7DF3-4C98-AF90-BF93691305A2}" dt="2023-09-27T10:32:14.634" v="28" actId="478"/>
        <pc:sldMkLst>
          <pc:docMk/>
          <pc:sldMk cId="2280602835" sldId="267"/>
        </pc:sldMkLst>
        <pc:grpChg chg="del">
          <ac:chgData name="Rodri Guimerà Zarranz" userId="1ea65a90-cdfc-42da-b564-edcbf8164339" providerId="ADAL" clId="{1924F3FC-7DF3-4C98-AF90-BF93691305A2}" dt="2023-09-27T10:32:14.634" v="28" actId="478"/>
          <ac:grpSpMkLst>
            <pc:docMk/>
            <pc:sldMk cId="2280602835" sldId="267"/>
            <ac:grpSpMk id="5" creationId="{BD02308F-D8AE-0490-18D4-B4737466D35A}"/>
          </ac:grpSpMkLst>
        </pc:grpChg>
        <pc:picChg chg="del">
          <ac:chgData name="Rodri Guimerà Zarranz" userId="1ea65a90-cdfc-42da-b564-edcbf8164339" providerId="ADAL" clId="{1924F3FC-7DF3-4C98-AF90-BF93691305A2}" dt="2023-09-27T10:32:13.617" v="27" actId="478"/>
          <ac:picMkLst>
            <pc:docMk/>
            <pc:sldMk cId="2280602835" sldId="267"/>
            <ac:picMk id="4" creationId="{6496F955-AF08-1B18-F07B-EF85083A40B2}"/>
          </ac:picMkLst>
        </pc:picChg>
      </pc:sldChg>
      <pc:sldChg chg="delSp mod">
        <pc:chgData name="Rodri Guimerà Zarranz" userId="1ea65a90-cdfc-42da-b564-edcbf8164339" providerId="ADAL" clId="{1924F3FC-7DF3-4C98-AF90-BF93691305A2}" dt="2023-09-27T10:32:19.018" v="30" actId="478"/>
        <pc:sldMkLst>
          <pc:docMk/>
          <pc:sldMk cId="1322811240" sldId="268"/>
        </pc:sldMkLst>
        <pc:grpChg chg="del">
          <ac:chgData name="Rodri Guimerà Zarranz" userId="1ea65a90-cdfc-42da-b564-edcbf8164339" providerId="ADAL" clId="{1924F3FC-7DF3-4C98-AF90-BF93691305A2}" dt="2023-09-27T10:32:19.018" v="30" actId="478"/>
          <ac:grpSpMkLst>
            <pc:docMk/>
            <pc:sldMk cId="1322811240" sldId="268"/>
            <ac:grpSpMk id="5" creationId="{4E8BE6BF-F901-16B7-DA70-37BC36D389EF}"/>
          </ac:grpSpMkLst>
        </pc:grpChg>
        <pc:picChg chg="del">
          <ac:chgData name="Rodri Guimerà Zarranz" userId="1ea65a90-cdfc-42da-b564-edcbf8164339" providerId="ADAL" clId="{1924F3FC-7DF3-4C98-AF90-BF93691305A2}" dt="2023-09-27T10:32:17.928" v="29" actId="478"/>
          <ac:picMkLst>
            <pc:docMk/>
            <pc:sldMk cId="1322811240" sldId="268"/>
            <ac:picMk id="2" creationId="{E69829DE-2A17-AEC0-DC4D-66C2729908A1}"/>
          </ac:picMkLst>
        </pc:picChg>
      </pc:sldChg>
      <pc:sldChg chg="addSp delSp modSp mod">
        <pc:chgData name="Rodri Guimerà Zarranz" userId="1ea65a90-cdfc-42da-b564-edcbf8164339" providerId="ADAL" clId="{1924F3FC-7DF3-4C98-AF90-BF93691305A2}" dt="2023-09-27T10:31:41.901" v="18"/>
        <pc:sldMkLst>
          <pc:docMk/>
          <pc:sldMk cId="2257146396" sldId="270"/>
        </pc:sldMkLst>
        <pc:grpChg chg="add mod">
          <ac:chgData name="Rodri Guimerà Zarranz" userId="1ea65a90-cdfc-42da-b564-edcbf8164339" providerId="ADAL" clId="{1924F3FC-7DF3-4C98-AF90-BF93691305A2}" dt="2023-09-27T10:31:41.901" v="18"/>
          <ac:grpSpMkLst>
            <pc:docMk/>
            <pc:sldMk cId="2257146396" sldId="270"/>
            <ac:grpSpMk id="11" creationId="{7BCA1720-4FDB-163F-9D29-4E3525F4B744}"/>
          </ac:grpSpMkLst>
        </pc:grpChg>
        <pc:grpChg chg="del">
          <ac:chgData name="Rodri Guimerà Zarranz" userId="1ea65a90-cdfc-42da-b564-edcbf8164339" providerId="ADAL" clId="{1924F3FC-7DF3-4C98-AF90-BF93691305A2}" dt="2023-09-27T10:31:40.631" v="17" actId="478"/>
          <ac:grpSpMkLst>
            <pc:docMk/>
            <pc:sldMk cId="2257146396" sldId="270"/>
            <ac:grpSpMk id="12" creationId="{714F7772-B22E-D587-9A5F-1CB30953E2DF}"/>
          </ac:grpSpMkLst>
        </pc:grpChg>
        <pc:picChg chg="del">
          <ac:chgData name="Rodri Guimerà Zarranz" userId="1ea65a90-cdfc-42da-b564-edcbf8164339" providerId="ADAL" clId="{1924F3FC-7DF3-4C98-AF90-BF93691305A2}" dt="2023-09-27T10:31:39.224" v="16" actId="478"/>
          <ac:picMkLst>
            <pc:docMk/>
            <pc:sldMk cId="2257146396" sldId="270"/>
            <ac:picMk id="10" creationId="{4BA0C421-C06E-0C98-CCC8-1BCE8A21C90B}"/>
          </ac:picMkLst>
        </pc:picChg>
        <pc:picChg chg="mod">
          <ac:chgData name="Rodri Guimerà Zarranz" userId="1ea65a90-cdfc-42da-b564-edcbf8164339" providerId="ADAL" clId="{1924F3FC-7DF3-4C98-AF90-BF93691305A2}" dt="2023-09-27T10:31:41.901" v="18"/>
          <ac:picMkLst>
            <pc:docMk/>
            <pc:sldMk cId="2257146396" sldId="270"/>
            <ac:picMk id="13" creationId="{0A86F70D-55F6-7C54-2093-9FF2EBA70152}"/>
          </ac:picMkLst>
        </pc:picChg>
        <pc:picChg chg="mod">
          <ac:chgData name="Rodri Guimerà Zarranz" userId="1ea65a90-cdfc-42da-b564-edcbf8164339" providerId="ADAL" clId="{1924F3FC-7DF3-4C98-AF90-BF93691305A2}" dt="2023-09-27T10:31:41.901" v="18"/>
          <ac:picMkLst>
            <pc:docMk/>
            <pc:sldMk cId="2257146396" sldId="270"/>
            <ac:picMk id="16" creationId="{9DDE62CF-136E-0030-BAE0-56AC81269242}"/>
          </ac:picMkLst>
        </pc:picChg>
        <pc:picChg chg="add mod">
          <ac:chgData name="Rodri Guimerà Zarranz" userId="1ea65a90-cdfc-42da-b564-edcbf8164339" providerId="ADAL" clId="{1924F3FC-7DF3-4C98-AF90-BF93691305A2}" dt="2023-09-27T10:31:41.901" v="18"/>
          <ac:picMkLst>
            <pc:docMk/>
            <pc:sldMk cId="2257146396" sldId="270"/>
            <ac:picMk id="17" creationId="{6BB29640-F3AC-ABC5-8912-E4A430DE68DC}"/>
          </ac:picMkLst>
        </pc:picChg>
      </pc:sldChg>
      <pc:sldChg chg="addSp delSp modSp mod">
        <pc:chgData name="Rodri Guimerà Zarranz" userId="1ea65a90-cdfc-42da-b564-edcbf8164339" providerId="ADAL" clId="{1924F3FC-7DF3-4C98-AF90-BF93691305A2}" dt="2023-09-27T10:31:53.772" v="21"/>
        <pc:sldMkLst>
          <pc:docMk/>
          <pc:sldMk cId="1922449289" sldId="271"/>
        </pc:sldMkLst>
        <pc:grpChg chg="add mod">
          <ac:chgData name="Rodri Guimerà Zarranz" userId="1ea65a90-cdfc-42da-b564-edcbf8164339" providerId="ADAL" clId="{1924F3FC-7DF3-4C98-AF90-BF93691305A2}" dt="2023-09-27T10:31:53.772" v="21"/>
          <ac:grpSpMkLst>
            <pc:docMk/>
            <pc:sldMk cId="1922449289" sldId="271"/>
            <ac:grpSpMk id="11" creationId="{0430A3FD-C218-2E11-B096-9EDF1A63DF63}"/>
          </ac:grpSpMkLst>
        </pc:grpChg>
        <pc:grpChg chg="del">
          <ac:chgData name="Rodri Guimerà Zarranz" userId="1ea65a90-cdfc-42da-b564-edcbf8164339" providerId="ADAL" clId="{1924F3FC-7DF3-4C98-AF90-BF93691305A2}" dt="2023-09-27T10:31:52.535" v="20" actId="478"/>
          <ac:grpSpMkLst>
            <pc:docMk/>
            <pc:sldMk cId="1922449289" sldId="271"/>
            <ac:grpSpMk id="12" creationId="{300A7A6F-BC52-EEC5-6063-44EF7049E851}"/>
          </ac:grpSpMkLst>
        </pc:grpChg>
        <pc:picChg chg="del mod">
          <ac:chgData name="Rodri Guimerà Zarranz" userId="1ea65a90-cdfc-42da-b564-edcbf8164339" providerId="ADAL" clId="{1924F3FC-7DF3-4C98-AF90-BF93691305A2}" dt="2023-09-27T10:31:51.561" v="19" actId="478"/>
          <ac:picMkLst>
            <pc:docMk/>
            <pc:sldMk cId="1922449289" sldId="271"/>
            <ac:picMk id="8" creationId="{880FD69A-10FC-6535-E471-3970F5F4C543}"/>
          </ac:picMkLst>
        </pc:picChg>
        <pc:picChg chg="mod">
          <ac:chgData name="Rodri Guimerà Zarranz" userId="1ea65a90-cdfc-42da-b564-edcbf8164339" providerId="ADAL" clId="{1924F3FC-7DF3-4C98-AF90-BF93691305A2}" dt="2023-09-27T10:31:53.772" v="21"/>
          <ac:picMkLst>
            <pc:docMk/>
            <pc:sldMk cId="1922449289" sldId="271"/>
            <ac:picMk id="13" creationId="{AD4C4D5A-D1B0-3068-F1CE-587359733CA8}"/>
          </ac:picMkLst>
        </pc:picChg>
        <pc:picChg chg="mod">
          <ac:chgData name="Rodri Guimerà Zarranz" userId="1ea65a90-cdfc-42da-b564-edcbf8164339" providerId="ADAL" clId="{1924F3FC-7DF3-4C98-AF90-BF93691305A2}" dt="2023-09-27T10:31:53.772" v="21"/>
          <ac:picMkLst>
            <pc:docMk/>
            <pc:sldMk cId="1922449289" sldId="271"/>
            <ac:picMk id="16" creationId="{A47A3280-81C9-B8C4-986D-E39F95E373E6}"/>
          </ac:picMkLst>
        </pc:picChg>
        <pc:picChg chg="add mod">
          <ac:chgData name="Rodri Guimerà Zarranz" userId="1ea65a90-cdfc-42da-b564-edcbf8164339" providerId="ADAL" clId="{1924F3FC-7DF3-4C98-AF90-BF93691305A2}" dt="2023-09-27T10:31:53.772" v="21"/>
          <ac:picMkLst>
            <pc:docMk/>
            <pc:sldMk cId="1922449289" sldId="271"/>
            <ac:picMk id="17" creationId="{5693898A-36F1-532B-439D-2822CAA1A4C8}"/>
          </ac:picMkLst>
        </pc:picChg>
      </pc:sldChg>
      <pc:sldChg chg="addSp delSp modSp mod">
        <pc:chgData name="Rodri Guimerà Zarranz" userId="1ea65a90-cdfc-42da-b564-edcbf8164339" providerId="ADAL" clId="{1924F3FC-7DF3-4C98-AF90-BF93691305A2}" dt="2023-09-27T10:32:25.182" v="33"/>
        <pc:sldMkLst>
          <pc:docMk/>
          <pc:sldMk cId="2246250510" sldId="272"/>
        </pc:sldMkLst>
        <pc:grpChg chg="add mod">
          <ac:chgData name="Rodri Guimerà Zarranz" userId="1ea65a90-cdfc-42da-b564-edcbf8164339" providerId="ADAL" clId="{1924F3FC-7DF3-4C98-AF90-BF93691305A2}" dt="2023-09-27T10:32:25.182" v="33"/>
          <ac:grpSpMkLst>
            <pc:docMk/>
            <pc:sldMk cId="2246250510" sldId="272"/>
            <ac:grpSpMk id="7" creationId="{B078F8F8-F2BF-7B25-4404-CCD56D00BBAF}"/>
          </ac:grpSpMkLst>
        </pc:grpChg>
        <pc:grpChg chg="del">
          <ac:chgData name="Rodri Guimerà Zarranz" userId="1ea65a90-cdfc-42da-b564-edcbf8164339" providerId="ADAL" clId="{1924F3FC-7DF3-4C98-AF90-BF93691305A2}" dt="2023-09-27T10:32:24.232" v="32" actId="478"/>
          <ac:grpSpMkLst>
            <pc:docMk/>
            <pc:sldMk cId="2246250510" sldId="272"/>
            <ac:grpSpMk id="8" creationId="{3E9AE85E-3368-F37D-3146-99CAA1436CE9}"/>
          </ac:grpSpMkLst>
        </pc:grpChg>
        <pc:picChg chg="mod">
          <ac:chgData name="Rodri Guimerà Zarranz" userId="1ea65a90-cdfc-42da-b564-edcbf8164339" providerId="ADAL" clId="{1924F3FC-7DF3-4C98-AF90-BF93691305A2}" dt="2023-09-27T10:32:25.182" v="33"/>
          <ac:picMkLst>
            <pc:docMk/>
            <pc:sldMk cId="2246250510" sldId="272"/>
            <ac:picMk id="9" creationId="{A7A71CC6-CD01-FC2E-82FE-4018405D1A66}"/>
          </ac:picMkLst>
        </pc:picChg>
        <pc:picChg chg="del">
          <ac:chgData name="Rodri Guimerà Zarranz" userId="1ea65a90-cdfc-42da-b564-edcbf8164339" providerId="ADAL" clId="{1924F3FC-7DF3-4C98-AF90-BF93691305A2}" dt="2023-09-27T10:32:21.896" v="31" actId="478"/>
          <ac:picMkLst>
            <pc:docMk/>
            <pc:sldMk cId="2246250510" sldId="272"/>
            <ac:picMk id="12" creationId="{C55B4393-8C55-7D4D-F844-2FCD35AA1A05}"/>
          </ac:picMkLst>
        </pc:picChg>
        <pc:picChg chg="mod">
          <ac:chgData name="Rodri Guimerà Zarranz" userId="1ea65a90-cdfc-42da-b564-edcbf8164339" providerId="ADAL" clId="{1924F3FC-7DF3-4C98-AF90-BF93691305A2}" dt="2023-09-27T10:32:25.182" v="33"/>
          <ac:picMkLst>
            <pc:docMk/>
            <pc:sldMk cId="2246250510" sldId="272"/>
            <ac:picMk id="13" creationId="{EA9C45CE-42E2-E578-A868-E4BB8B485085}"/>
          </ac:picMkLst>
        </pc:picChg>
        <pc:picChg chg="add mod">
          <ac:chgData name="Rodri Guimerà Zarranz" userId="1ea65a90-cdfc-42da-b564-edcbf8164339" providerId="ADAL" clId="{1924F3FC-7DF3-4C98-AF90-BF93691305A2}" dt="2023-09-27T10:32:25.182" v="33"/>
          <ac:picMkLst>
            <pc:docMk/>
            <pc:sldMk cId="2246250510" sldId="272"/>
            <ac:picMk id="14" creationId="{AC5D1BF0-837D-4FFC-3595-BEFCF3CE2DFA}"/>
          </ac:picMkLst>
        </pc:picChg>
      </pc:sldChg>
      <pc:sldChg chg="addSp delSp modSp mod">
        <pc:chgData name="Rodri Guimerà Zarranz" userId="1ea65a90-cdfc-42da-b564-edcbf8164339" providerId="ADAL" clId="{1924F3FC-7DF3-4C98-AF90-BF93691305A2}" dt="2023-09-27T10:32:10.879" v="26"/>
        <pc:sldMkLst>
          <pc:docMk/>
          <pc:sldMk cId="2646634098" sldId="273"/>
        </pc:sldMkLst>
        <pc:grpChg chg="add mod">
          <ac:chgData name="Rodri Guimerà Zarranz" userId="1ea65a90-cdfc-42da-b564-edcbf8164339" providerId="ADAL" clId="{1924F3FC-7DF3-4C98-AF90-BF93691305A2}" dt="2023-09-27T10:32:10.879" v="26"/>
          <ac:grpSpMkLst>
            <pc:docMk/>
            <pc:sldMk cId="2646634098" sldId="273"/>
            <ac:grpSpMk id="4" creationId="{6A557D98-D25E-1499-B4EB-5F11B545B047}"/>
          </ac:grpSpMkLst>
        </pc:grpChg>
        <pc:grpChg chg="del">
          <ac:chgData name="Rodri Guimerà Zarranz" userId="1ea65a90-cdfc-42da-b564-edcbf8164339" providerId="ADAL" clId="{1924F3FC-7DF3-4C98-AF90-BF93691305A2}" dt="2023-09-27T10:32:09.656" v="25" actId="478"/>
          <ac:grpSpMkLst>
            <pc:docMk/>
            <pc:sldMk cId="2646634098" sldId="273"/>
            <ac:grpSpMk id="5" creationId="{5F0292D7-8BB7-A3C8-F152-BD513198BFA7}"/>
          </ac:grpSpMkLst>
        </pc:grpChg>
        <pc:picChg chg="del">
          <ac:chgData name="Rodri Guimerà Zarranz" userId="1ea65a90-cdfc-42da-b564-edcbf8164339" providerId="ADAL" clId="{1924F3FC-7DF3-4C98-AF90-BF93691305A2}" dt="2023-09-27T10:32:08.824" v="24" actId="478"/>
          <ac:picMkLst>
            <pc:docMk/>
            <pc:sldMk cId="2646634098" sldId="273"/>
            <ac:picMk id="3" creationId="{7F99B76A-C146-E9AA-5AAC-91B97CDFCEA4}"/>
          </ac:picMkLst>
        </pc:picChg>
        <pc:picChg chg="mod">
          <ac:chgData name="Rodri Guimerà Zarranz" userId="1ea65a90-cdfc-42da-b564-edcbf8164339" providerId="ADAL" clId="{1924F3FC-7DF3-4C98-AF90-BF93691305A2}" dt="2023-09-27T10:32:10.879" v="26"/>
          <ac:picMkLst>
            <pc:docMk/>
            <pc:sldMk cId="2646634098" sldId="273"/>
            <ac:picMk id="6" creationId="{11B494DE-2142-7306-B1BC-9308C7CB3F6F}"/>
          </ac:picMkLst>
        </pc:picChg>
        <pc:picChg chg="mod">
          <ac:chgData name="Rodri Guimerà Zarranz" userId="1ea65a90-cdfc-42da-b564-edcbf8164339" providerId="ADAL" clId="{1924F3FC-7DF3-4C98-AF90-BF93691305A2}" dt="2023-09-27T10:32:10.879" v="26"/>
          <ac:picMkLst>
            <pc:docMk/>
            <pc:sldMk cId="2646634098" sldId="273"/>
            <ac:picMk id="110" creationId="{62355171-3B1A-D2BD-252D-DCBC52C751EB}"/>
          </ac:picMkLst>
        </pc:picChg>
        <pc:picChg chg="add mod">
          <ac:chgData name="Rodri Guimerà Zarranz" userId="1ea65a90-cdfc-42da-b564-edcbf8164339" providerId="ADAL" clId="{1924F3FC-7DF3-4C98-AF90-BF93691305A2}" dt="2023-09-27T10:32:10.879" v="26"/>
          <ac:picMkLst>
            <pc:docMk/>
            <pc:sldMk cId="2646634098" sldId="273"/>
            <ac:picMk id="111" creationId="{24C091EB-B3C8-7BCD-DE4F-E14DCE8BC5A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2488F-812B-5365-82D5-60DDCD626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05CE24-166D-E1AF-CCB5-31431A5DF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A69BD-B1EF-3779-0DC2-639759152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0DD78-56FF-EF62-0F52-5D2A81668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F8B91-8C8F-D628-EC62-E69B4C85F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9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14146-2EEB-4C30-42C7-F1D545DD8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598E8-E469-168B-2FC4-23D3742EA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C169A-8775-DC52-AAAD-0C2309860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496A03-6640-2BB0-31DA-A68DCEE6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BB9BBE-99EF-7416-E599-F58AD5F65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590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26825-C25A-4A5F-4A40-6F7EDA45D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F432D1-7845-87B5-10E5-7FC5047A3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434150-334A-7CFF-C225-ABB22FD83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725B6-3B94-AB90-078B-80711E2E5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355EC-E80D-DB48-09BC-A4DC81C40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993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34723-9085-098D-018B-E44E0A4A0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83519-A861-1F83-2C43-3B790221DB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C72EAE-A000-3ECE-8E3D-8C08FDC9C3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67B1FC-C73A-BCF0-DBD6-2F8E6F140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F16118-2961-55F6-B090-56D6D0771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C76CD6-A1E5-9441-EE46-EF554DA9A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535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4028F-E67D-56DA-A4C9-BD2E09414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DF141-971A-7CB9-58D3-042F223B0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780EA9-A553-39EB-26BE-AC15E252D3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12249A-B53F-6104-14D7-5F6FB4F720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C0AED-5CC8-A89F-4E27-278E55F30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BC7575-2965-C3F3-9919-F2B325D4F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223DA1-755B-C3B0-06A1-7918BFC3A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CAA9F0-6642-F9E0-919E-3B7016EBE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43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D4B3-7BB4-192B-8D3C-54F3E2A28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19FC94-51E0-D98D-0B2A-D23DA22E2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8257A2-AD87-97E3-CF14-F7D33ED0D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3F64EF-2F29-1183-9851-9EA63E9B4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551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B0F043-E426-6C71-1F14-58B8C1336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FC6DCA-5AD5-2E8D-E436-899753DCB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63AF3-0882-D839-3877-600941231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664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D6829-24A8-87DD-D736-76C3676DE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A6C181-4340-3703-DE65-4339ECD8C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43529B-8F6D-DF03-BD2D-D814A9B47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2B172-8750-5126-437B-7FDFBC4A5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939E0B-CA40-CF76-B45C-B57E9A2B5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D3B0B8-D4E1-BF81-4CF3-6DD30A8E1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281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9D948-F025-ADD0-DB1B-482F29136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8E97DC-84FC-73BF-8BCA-C8CCE3D9A6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B83973-20E7-F5D3-09AE-6E43EC3136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FD202F-5824-151E-AF6C-7E8B212F0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32588-9873-15B5-DB23-9E51733A3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1E0A50-CC6B-5315-ABE3-C82E611FE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298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1A7B8-0678-5947-67AD-A92B99F1E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2F27F9-3037-FA1B-705A-5493C38554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F5222-2DEA-C0C8-810C-5E157685E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0255F-CCE2-4C50-7AFD-66DF8B1DC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FC8FF-B88C-3891-CF94-22B5D208E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98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E96C30-7A01-53A5-4D5B-63AC6DFAFE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4161C-1B81-F6B0-C63A-07DD5EC466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B860B-D994-01B3-5A18-5CDCA87AA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55F81-11D2-91A7-CD90-36AF93968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8EB73-C1A1-1738-B8F7-54EE397F1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735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7AF60A-B381-ADB2-94D3-B077D1C87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1599FF-B4BA-A6C5-0E8C-166438150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FCC62B-8805-D472-0167-C628C40A11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6A756-899A-4F99-BA7E-1C4C496D927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8FA12-2365-A971-F1B9-D823B193F4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4191F-089B-5081-BA21-FD450079D1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C489E-3540-490A-A998-4F18884ED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15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4.pn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4.png"/><Relationship Id="rId5" Type="http://schemas.openxmlformats.org/officeDocument/2006/relationships/image" Target="../media/image14.png"/><Relationship Id="rId10" Type="http://schemas.openxmlformats.org/officeDocument/2006/relationships/image" Target="../media/image3.png"/><Relationship Id="rId4" Type="http://schemas.openxmlformats.org/officeDocument/2006/relationships/image" Target="../media/image11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road, outdoor, ground, person&#10;&#10;Description automatically generated">
            <a:extLst>
              <a:ext uri="{FF2B5EF4-FFF2-40B4-BE49-F238E27FC236}">
                <a16:creationId xmlns:a16="http://schemas.microsoft.com/office/drawing/2014/main" id="{48A07E0D-80E4-030B-E5D9-100FE47FE6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8676"/>
          <a:stretch/>
        </p:blipFill>
        <p:spPr>
          <a:xfrm>
            <a:off x="1" y="-220717"/>
            <a:ext cx="12191999" cy="62510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B1F2196-EB2A-66BE-DABA-7297A6431D06}"/>
              </a:ext>
            </a:extLst>
          </p:cNvPr>
          <p:cNvSpPr txBox="1">
            <a:spLocks/>
          </p:cNvSpPr>
          <p:nvPr/>
        </p:nvSpPr>
        <p:spPr>
          <a:xfrm>
            <a:off x="2577966" y="947946"/>
            <a:ext cx="7036068" cy="769441"/>
          </a:xfrm>
          <a:prstGeom prst="rect">
            <a:avLst/>
          </a:prstGeom>
          <a:solidFill>
            <a:srgbClr val="C0D631"/>
          </a:solidFill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Active Travel School Plan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7E3D57-FFF7-8EE5-441C-27B2A53A9B0D}"/>
              </a:ext>
            </a:extLst>
          </p:cNvPr>
          <p:cNvSpPr txBox="1">
            <a:spLocks/>
          </p:cNvSpPr>
          <p:nvPr/>
        </p:nvSpPr>
        <p:spPr>
          <a:xfrm>
            <a:off x="2688656" y="1833207"/>
            <a:ext cx="6814686" cy="461665"/>
          </a:xfrm>
          <a:prstGeom prst="rect">
            <a:avLst/>
          </a:prstGeom>
          <a:solidFill>
            <a:srgbClr val="C0D63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Helvetica 55 Roman" panose="020B0500000000000000" pitchFamily="34" charset="0"/>
              </a:rPr>
              <a:t>Making it easier to walk, scoot or cycle to school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B1B0969-3D30-903F-6450-C5ED0F09176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7" name="Picture 6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32A1E345-8450-B047-8449-C0C091051B42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14767DB-C566-3E18-98DB-59376EA45242}"/>
                </a:ext>
              </a:extLst>
            </p:cNvPr>
            <p:cNvPicPr>
              <a:picLocks noGrp="1" noRot="1" noMove="1" noResize="1" noEditPoints="1" noAdjustHandles="1" noChangeArrowheads="1" noChangeShapeType="1" noCrop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1" name="Picture 10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92D40032-A8F7-9AB2-1E9F-1ADB986995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253" y="5828968"/>
            <a:ext cx="3717557" cy="148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585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AC8302-1B1E-1EE5-97B7-6CBA576DB6AF}"/>
              </a:ext>
            </a:extLst>
          </p:cNvPr>
          <p:cNvSpPr txBox="1">
            <a:spLocks/>
          </p:cNvSpPr>
          <p:nvPr/>
        </p:nvSpPr>
        <p:spPr>
          <a:xfrm>
            <a:off x="1095918" y="436081"/>
            <a:ext cx="4348280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What is Travel?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D6A01-E1B5-E594-983C-2AA41DE568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9040" y="332862"/>
            <a:ext cx="2908078" cy="29080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27F9F9-A409-B151-500F-9362E03F6C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882" y="956704"/>
            <a:ext cx="2908078" cy="29080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88D557-CF44-CAE3-54E9-B0798FA0EF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791" y="3949922"/>
            <a:ext cx="2908078" cy="29080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FFBC89-8829-BC6F-D609-F329168FFB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363" y="1205522"/>
            <a:ext cx="2908078" cy="29080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F19FF6-3104-8F67-213B-DC9E50E220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1997" y="2246951"/>
            <a:ext cx="2908078" cy="2908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F24D4F-0B72-5306-3AD3-D7C68D50AFF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239" y="2764397"/>
            <a:ext cx="2908078" cy="29080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C07501-BF5A-EF43-1EDA-DCDCE039B49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084" y="3095575"/>
            <a:ext cx="2908078" cy="29080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BCA1720-4FDB-163F-9D29-4E3525F4B744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13" name="Picture 12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0A86F70D-55F6-7C54-2093-9FF2EBA70152}"/>
                </a:ext>
              </a:extLst>
            </p:cNvPr>
            <p:cNvPicPr/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DDE62CF-136E-0030-BAE0-56AC81269242}"/>
                </a:ext>
              </a:extLst>
            </p:cNvPr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7" name="Picture 16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6BB29640-F3AC-ABC5-8912-E4A430DE68DC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253" y="5828968"/>
            <a:ext cx="3717557" cy="148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146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250B9A-0AC9-B2F6-D716-69441B653E43}"/>
              </a:ext>
            </a:extLst>
          </p:cNvPr>
          <p:cNvSpPr txBox="1">
            <a:spLocks/>
          </p:cNvSpPr>
          <p:nvPr/>
        </p:nvSpPr>
        <p:spPr>
          <a:xfrm>
            <a:off x="1095918" y="436081"/>
            <a:ext cx="6177080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What is Active Travel?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2DF862-AC56-2184-B50E-59E2657DE5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620" y="3274726"/>
            <a:ext cx="2696070" cy="26960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19C1E2-A9E5-3415-BAE9-BCA278822C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310" y="3422754"/>
            <a:ext cx="2696070" cy="26960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22CB6C-177B-2E5D-7A80-3C4C582C6B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88" y="3449143"/>
            <a:ext cx="2696070" cy="26960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352050-CF61-AA83-65CB-20623ED2C1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750" y="430629"/>
            <a:ext cx="2696070" cy="26960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C04964-9F7F-727D-6E03-FDD43E0016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90" y="2214875"/>
            <a:ext cx="2696070" cy="26960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0015D6-18AE-05EC-9EF9-09218009EAD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292" y="1065366"/>
            <a:ext cx="2696070" cy="26960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897DFCF-6382-E40D-079E-92B09F7085C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9" y="1205522"/>
            <a:ext cx="2696070" cy="269607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0430A3FD-C218-2E11-B096-9EDF1A63DF63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13" name="Picture 12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AD4C4D5A-D1B0-3068-F1CE-587359733CA8}"/>
                </a:ext>
              </a:extLst>
            </p:cNvPr>
            <p:cNvPicPr/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47A3280-81C9-B8C4-986D-E39F95E373E6}"/>
                </a:ext>
              </a:extLst>
            </p:cNvPr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7" name="Picture 16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5693898A-36F1-532B-439D-2822CAA1A4C8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253" y="5828968"/>
            <a:ext cx="3717557" cy="148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449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outdoor, sky, tree, umbrella&#10;&#10;Description automatically generated">
            <a:extLst>
              <a:ext uri="{FF2B5EF4-FFF2-40B4-BE49-F238E27FC236}">
                <a16:creationId xmlns:a16="http://schemas.microsoft.com/office/drawing/2014/main" id="{E4C3D36B-23C4-21D8-AC0A-DE64724FFD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46"/>
          <a:stretch/>
        </p:blipFill>
        <p:spPr>
          <a:xfrm>
            <a:off x="-1" y="5724"/>
            <a:ext cx="12192000" cy="68522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1C7690D-91F4-DE75-7E4D-F0AE1A891D29}"/>
              </a:ext>
            </a:extLst>
          </p:cNvPr>
          <p:cNvSpPr txBox="1">
            <a:spLocks/>
          </p:cNvSpPr>
          <p:nvPr/>
        </p:nvSpPr>
        <p:spPr>
          <a:xfrm>
            <a:off x="1095917" y="436081"/>
            <a:ext cx="6069027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Active Travel Benefits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024FCBD-BED9-E370-C296-397FC6856085}"/>
              </a:ext>
            </a:extLst>
          </p:cNvPr>
          <p:cNvSpPr txBox="1">
            <a:spLocks/>
          </p:cNvSpPr>
          <p:nvPr/>
        </p:nvSpPr>
        <p:spPr>
          <a:xfrm>
            <a:off x="1095917" y="1683263"/>
            <a:ext cx="5148129" cy="3108543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Can make you feel happier 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en-GB" sz="20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Safer decisions when crossing the road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en-GB" sz="20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Less cars on the road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en-GB" sz="20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Cleaner air</a:t>
            </a:r>
          </a:p>
          <a:p>
            <a:endParaRPr lang="en-GB" sz="20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  <a:p>
            <a:r>
              <a:rPr lang="en-GB" sz="20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It’s more fun</a:t>
            </a:r>
          </a:p>
          <a:p>
            <a:endParaRPr lang="en-GB" sz="1600" b="1" dirty="0">
              <a:solidFill>
                <a:schemeClr val="bg1"/>
              </a:solidFill>
              <a:latin typeface="Helvetica 55 Roman" panose="020B0500000000000000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FB29383-9B99-9EB3-6BCD-0F55D20C6323}"/>
              </a:ext>
            </a:extLst>
          </p:cNvPr>
          <p:cNvSpPr txBox="1">
            <a:spLocks/>
          </p:cNvSpPr>
          <p:nvPr/>
        </p:nvSpPr>
        <p:spPr>
          <a:xfrm>
            <a:off x="331305" y="5269547"/>
            <a:ext cx="10508973" cy="64633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Activity: Hands up if you can think of any more</a:t>
            </a:r>
          </a:p>
        </p:txBody>
      </p:sp>
    </p:spTree>
    <p:extLst>
      <p:ext uri="{BB962C8B-B14F-4D97-AF65-F5344CB8AC3E}">
        <p14:creationId xmlns:p14="http://schemas.microsoft.com/office/powerpoint/2010/main" val="1678675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6BA7FD-FD67-D7DE-74C9-82E02EB2E1B3}"/>
              </a:ext>
            </a:extLst>
          </p:cNvPr>
          <p:cNvSpPr txBox="1">
            <a:spLocks/>
          </p:cNvSpPr>
          <p:nvPr/>
        </p:nvSpPr>
        <p:spPr>
          <a:xfrm>
            <a:off x="313510" y="436081"/>
            <a:ext cx="11460480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How does </a:t>
            </a:r>
            <a:r>
              <a:rPr lang="en-GB" sz="4400" b="1" dirty="0">
                <a:solidFill>
                  <a:srgbClr val="FF0000"/>
                </a:solidFill>
                <a:latin typeface="Helvetica 55 Roman" panose="020B0500000000000000" pitchFamily="34" charset="0"/>
              </a:rPr>
              <a:t>School NAME </a:t>
            </a:r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travel each day?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4429EA-9CEF-A8AF-C03B-BEC736E6CF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89" y="1755305"/>
            <a:ext cx="450452" cy="4504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3FFEE67-9170-80C3-90FB-CDE23090AD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21" y="1328350"/>
            <a:ext cx="450452" cy="4504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0EA1AC-E357-4FF3-9138-D11A5B24C1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894" y="2664626"/>
            <a:ext cx="450452" cy="4504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D5B1AA3-D701-32B5-83BC-B8D22B0645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026" y="3064934"/>
            <a:ext cx="450452" cy="4504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D091ADD-3FF4-196D-E7D9-A3FA55737B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89" y="2228120"/>
            <a:ext cx="450452" cy="45045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7868414-7F8C-5710-2AE1-6301AF57B19A}"/>
              </a:ext>
            </a:extLst>
          </p:cNvPr>
          <p:cNvSpPr txBox="1"/>
          <p:nvPr/>
        </p:nvSpPr>
        <p:spPr>
          <a:xfrm>
            <a:off x="7920844" y="2268622"/>
            <a:ext cx="22990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Helvetica 55 Roman" panose="020B0500000000000000" pitchFamily="34" charset="0"/>
              </a:rPr>
              <a:t>Walk %</a:t>
            </a:r>
          </a:p>
          <a:p>
            <a:r>
              <a:rPr lang="en-GB" dirty="0">
                <a:latin typeface="Helvetica 55 Roman" panose="020B0500000000000000" pitchFamily="34" charset="0"/>
              </a:rPr>
              <a:t>Cycle %</a:t>
            </a:r>
          </a:p>
          <a:p>
            <a:r>
              <a:rPr lang="en-GB" dirty="0">
                <a:latin typeface="Helvetica 55 Roman" panose="020B0500000000000000" pitchFamily="34" charset="0"/>
              </a:rPr>
              <a:t>Scoot %</a:t>
            </a:r>
          </a:p>
          <a:p>
            <a:r>
              <a:rPr lang="en-GB" dirty="0">
                <a:latin typeface="Helvetica 55 Roman" panose="020B0500000000000000" pitchFamily="34" charset="0"/>
              </a:rPr>
              <a:t>Bus %</a:t>
            </a:r>
          </a:p>
          <a:p>
            <a:r>
              <a:rPr lang="en-GB" dirty="0">
                <a:latin typeface="Helvetica 55 Roman" panose="020B0500000000000000" pitchFamily="34" charset="0"/>
              </a:rPr>
              <a:t>Car %</a:t>
            </a:r>
          </a:p>
          <a:p>
            <a:r>
              <a:rPr lang="en-GB" dirty="0">
                <a:latin typeface="Helvetica 55 Roman" panose="020B0500000000000000" pitchFamily="34" charset="0"/>
              </a:rPr>
              <a:t>Car share %</a:t>
            </a:r>
          </a:p>
          <a:p>
            <a:r>
              <a:rPr lang="en-GB" dirty="0">
                <a:latin typeface="Helvetica 55 Roman" panose="020B0500000000000000" pitchFamily="34" charset="0"/>
              </a:rPr>
              <a:t>Other %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1B68003-5C76-7D0E-E73C-F7E289BDC1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634" y="1329177"/>
            <a:ext cx="450452" cy="4504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9C2C13B-673C-A6E8-017E-F140C3C356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70" y="1328350"/>
            <a:ext cx="450452" cy="4504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AE872F-18F8-2010-F22F-466F8212CC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2" y="1328350"/>
            <a:ext cx="450452" cy="4504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7566421-13B5-8A4B-2D44-0D89B8B6DA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974" y="1324702"/>
            <a:ext cx="450452" cy="4504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EBB5951-12FD-BB6C-21A2-187392D3ED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410" y="1329177"/>
            <a:ext cx="450452" cy="4504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F6A1B2-5B8B-1CCB-5DCA-0C74A8A617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223" y="1330004"/>
            <a:ext cx="450452" cy="4504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6AE1FDA-C7B5-FC81-1E99-2530D9D0F6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659" y="1329177"/>
            <a:ext cx="450452" cy="4504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D6B94EB-0A73-CA8E-C55D-60E57FD49C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111" y="1329177"/>
            <a:ext cx="450452" cy="4504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0F2BBEE-3BE8-F0FB-5B84-924B7E79AE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563" y="1325529"/>
            <a:ext cx="450452" cy="45045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541D2F4-44ED-DD4C-8BA4-C5B957DE72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618" y="1753983"/>
            <a:ext cx="450452" cy="45045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9F9CE7F-FF2A-365D-EB1A-FEB9BCB481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480" y="1753156"/>
            <a:ext cx="450452" cy="45045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7D11EA-E34B-A2E5-2592-A0E8C3A67C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038" y="1753156"/>
            <a:ext cx="450452" cy="45045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AE79192-A342-C565-9378-613CD51FEE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26" y="1747806"/>
            <a:ext cx="450452" cy="45045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5358507-7B66-A8A8-CF17-19174E8491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762" y="1749955"/>
            <a:ext cx="450452" cy="45045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F27E185-D685-AD74-A6C0-B16F839A74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691" y="1748633"/>
            <a:ext cx="450452" cy="45045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2699F6E-8567-3D06-EBE6-8B54C3DEB8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553" y="1747806"/>
            <a:ext cx="450452" cy="45045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A0F304B-B02E-2195-23BC-FD38BE650B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111" y="1747806"/>
            <a:ext cx="450452" cy="45045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4307A0C-3AE1-0203-A428-F5FC611E4B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899" y="1742456"/>
            <a:ext cx="450452" cy="45045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BD1D9DF-C42C-F33C-7639-22A2F30EC2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618" y="2224384"/>
            <a:ext cx="450452" cy="45045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F38A12B-5D0E-703F-E390-F79482E111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480" y="2214174"/>
            <a:ext cx="450452" cy="45045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2811AD9-1630-4FA2-397D-5DAB2F30194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2" y="2223913"/>
            <a:ext cx="450452" cy="45045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B008DA8-02F0-56B0-2599-B97A9A7C00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26" y="2228887"/>
            <a:ext cx="450452" cy="45045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CE5C03E-3D1A-B1B7-8DB3-524B5A617C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411" y="2230119"/>
            <a:ext cx="450452" cy="45045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FB286FB-0317-5BE0-FF08-ED775A0DD1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340" y="2226383"/>
            <a:ext cx="450452" cy="45045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5A71A68-B10D-75BC-07F3-863B3C50DB4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202" y="2216173"/>
            <a:ext cx="450452" cy="45045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E03F2BA-C45C-67EE-FB9B-65BAF1FD75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244" y="2225912"/>
            <a:ext cx="450452" cy="45045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E882741-527F-33F9-3B36-EEE85312D6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548" y="2230886"/>
            <a:ext cx="450452" cy="45045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9B09984-D6D5-6C90-41B3-B9C406B986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577" y="2664626"/>
            <a:ext cx="450452" cy="45045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42FD441-FA25-9DAE-D574-C861A3C1DB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476" y="2666625"/>
            <a:ext cx="450452" cy="45045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3F1C665-C301-53DE-FF22-EACA459631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378" y="2664626"/>
            <a:ext cx="450452" cy="45045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B869644-FE07-1412-569D-2714870C55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958" y="2659027"/>
            <a:ext cx="450452" cy="45045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1F21E7-99F1-7D6A-6FD3-FC9D6CC095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394" y="2660558"/>
            <a:ext cx="450452" cy="45045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85AB2EA-AD21-5C2D-CFB1-174ABBB50D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077" y="2660558"/>
            <a:ext cx="450452" cy="45045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390A2E-887B-C1F7-1A3C-0B03F40E77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976" y="2662557"/>
            <a:ext cx="450452" cy="45045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E881324-0D86-8225-C3D4-79AE5C7DFB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78" y="2660558"/>
            <a:ext cx="450452" cy="45045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CF6601E-5E93-2D24-022F-12818DBC80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458" y="2654959"/>
            <a:ext cx="450452" cy="45045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9C9A1F5-8CC4-E9CB-4C61-0A73C4C5F8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366" y="3065526"/>
            <a:ext cx="450452" cy="45045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4A66FD01-AD64-4C37-90FE-0FF7FF5260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143" y="3069837"/>
            <a:ext cx="450452" cy="45045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C329D8C-405F-590C-68EF-BB53B916EA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522" y="3064934"/>
            <a:ext cx="450452" cy="45045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D10A8AB-033A-0FB5-162E-482F2FDBC5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181" y="3059059"/>
            <a:ext cx="450452" cy="45045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724EB1A-88EA-2FC6-CF26-94FB5DD00B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101" y="3070437"/>
            <a:ext cx="450452" cy="45045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D5C3E5E-D115-353B-98ED-94BBB52E6F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441" y="3071029"/>
            <a:ext cx="450452" cy="45045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6AF1901-9208-38D5-1D61-83ED7AC4E6B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18" y="3075340"/>
            <a:ext cx="450452" cy="45045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7E1533F-6466-4C85-E77A-2604149D74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597" y="3070437"/>
            <a:ext cx="450452" cy="45045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602035C-A508-28AA-DE70-0C86503057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6" y="3064562"/>
            <a:ext cx="450452" cy="45045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7E9E79FE-1081-96C9-1C42-9C5D38EA6F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613" y="3920559"/>
            <a:ext cx="450452" cy="45045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DE61DA17-FA2D-B1BD-714A-926EC2A6AE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745" y="3493604"/>
            <a:ext cx="450452" cy="45045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5B25E75-E5C0-C89A-0FB9-D46122B48D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18" y="4829880"/>
            <a:ext cx="450452" cy="45045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49103E64-672B-4C29-9A60-93B84D6898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950" y="5230188"/>
            <a:ext cx="450452" cy="450452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72204AD4-165B-213A-B377-7239F94F0E7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613" y="4393374"/>
            <a:ext cx="450452" cy="45045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082FBAD2-E6A2-F9AF-419E-AEF1608D89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558" y="3494431"/>
            <a:ext cx="450452" cy="450452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1719AE4-08D8-7A47-678A-ABE2206E5D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994" y="3493604"/>
            <a:ext cx="450452" cy="450452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237E48F-B751-F04C-1821-693E657C98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46" y="3493604"/>
            <a:ext cx="450452" cy="450452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F81A3BB2-4F9B-C8E6-6006-14AA93D856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898" y="3489956"/>
            <a:ext cx="450452" cy="450452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ED99C93E-35CB-EED8-4376-AD4C3720A0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334" y="3494431"/>
            <a:ext cx="450452" cy="450452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F2206CD1-1288-4412-D74E-F25688D051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47" y="3495258"/>
            <a:ext cx="450452" cy="450452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5B77D01-DEBA-4416-AF43-4550EF159B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583" y="3494431"/>
            <a:ext cx="450452" cy="450452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DC17EB74-9739-3393-8B70-88297622CA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035" y="3494431"/>
            <a:ext cx="450452" cy="450452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1EA76EE-0BC9-67B4-64A4-B047A0B634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487" y="3490783"/>
            <a:ext cx="450452" cy="450452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E6C1F47-B6B4-D44D-4C91-5363F4780A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42" y="3919237"/>
            <a:ext cx="450452" cy="450452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4631BB22-F171-6533-9136-8907C71FBE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404" y="3918410"/>
            <a:ext cx="450452" cy="450452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6EF8BC31-9869-0022-72EB-83A418A54A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62" y="3918410"/>
            <a:ext cx="450452" cy="450452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98022901-F7B9-F831-F05F-AC8D86E665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50" y="3913060"/>
            <a:ext cx="450452" cy="450452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9DF5F3EF-772B-F808-AF3E-BACE84C33E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686" y="3915209"/>
            <a:ext cx="450452" cy="450452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D1C1B8B4-BD11-1BF4-23D1-0ECD00A74D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615" y="3913887"/>
            <a:ext cx="450452" cy="450452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518B8177-2B6F-3444-4FEC-07FF397E10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477" y="3913060"/>
            <a:ext cx="450452" cy="450452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7699D909-5697-9FBF-161F-C1777F8110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035" y="3913060"/>
            <a:ext cx="450452" cy="450452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B0BCEFE-8D74-3BE5-D2DB-672AD97F81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823" y="3907710"/>
            <a:ext cx="450452" cy="450452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EEDE8285-CB07-9ED7-9986-D36309DD87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542" y="4389638"/>
            <a:ext cx="450452" cy="450452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3AFCA0EE-5FDD-B152-FE6B-478B821C52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404" y="4379428"/>
            <a:ext cx="450452" cy="450452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488CD93F-DD75-26B3-14C9-B6D94B53BB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46" y="4389167"/>
            <a:ext cx="450452" cy="450452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6664F05E-6561-9994-E8F0-06EAFBBF52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50" y="4394141"/>
            <a:ext cx="450452" cy="450452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C64D05EE-2BC8-3331-9F09-00B45138771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335" y="4395373"/>
            <a:ext cx="450452" cy="450452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CE2F8535-905F-8C6E-9A24-6A3BF47F29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264" y="4391637"/>
            <a:ext cx="450452" cy="450452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25799320-3705-D2B5-5CBF-E75623EDA0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126" y="4381427"/>
            <a:ext cx="450452" cy="450452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77BDD970-E112-8C2A-26CA-95D1A05FC3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168" y="4391166"/>
            <a:ext cx="450452" cy="450452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80976865-4452-7DC7-4761-875A7DE96F9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72" y="4396140"/>
            <a:ext cx="450452" cy="450452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54DED638-B509-DB9C-FA69-A3DDBB16E3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501" y="4829880"/>
            <a:ext cx="450452" cy="450452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7840E07-2856-A23F-BDAB-C38375BEF2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400" y="4831879"/>
            <a:ext cx="450452" cy="450452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92EE79C9-BFD8-F5D9-A31C-244B174AD6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302" y="4829880"/>
            <a:ext cx="450452" cy="450452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A68AAE59-A156-0428-F60B-BE55ABF0AA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882" y="4824281"/>
            <a:ext cx="450452" cy="450452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D0D33F93-F821-DA67-3E6D-FA711E7DC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318" y="4825812"/>
            <a:ext cx="450452" cy="450452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BA1C6F4-E8F7-FA4D-F5E5-19CED3A828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001" y="4825812"/>
            <a:ext cx="450452" cy="450452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6FA386A-E07D-2C90-1A11-F162F966DC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900" y="4827811"/>
            <a:ext cx="450452" cy="450452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C82C3437-E16D-33B8-8F5E-D5A036D2F0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802" y="4825812"/>
            <a:ext cx="450452" cy="450452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F03BF35C-9022-2507-0362-7C0DCDF330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382" y="4820213"/>
            <a:ext cx="450452" cy="450452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6943C04-3AE5-4F32-7C65-8F0BBF2F6A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90" y="5230780"/>
            <a:ext cx="450452" cy="450452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13B37675-11F1-997B-D4DF-61000CC4D9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067" y="5235091"/>
            <a:ext cx="450452" cy="45045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689A660F-FE54-93B6-6224-8F79DD310D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46" y="5230188"/>
            <a:ext cx="450452" cy="450452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1D6C60A-7517-DA7F-900B-FD8FEA277C5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105" y="5224313"/>
            <a:ext cx="450452" cy="45045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416172C-DFCC-73D5-19C8-5DB2D23347E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025" y="5235691"/>
            <a:ext cx="450452" cy="450452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18D14FF9-D4CF-A475-D32C-12971E31B29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365" y="5236283"/>
            <a:ext cx="450452" cy="450452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F4959C9A-A0DE-0678-1E51-C59FA92FF1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142" y="5240594"/>
            <a:ext cx="450452" cy="450452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016DCC6D-C88D-6853-5EFC-5D90AD902B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521" y="5235691"/>
            <a:ext cx="450452" cy="450452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A331BAE3-AEDB-0FC5-7BA6-572513F3B1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180" y="5229816"/>
            <a:ext cx="450452" cy="450452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A557D98-D25E-1499-B4EB-5F11B545B047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6" name="Picture 5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11B494DE-2142-7306-B1BC-9308C7CB3F6F}"/>
                </a:ext>
              </a:extLst>
            </p:cNvPr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62355171-3B1A-D2BD-252D-DCBC52C751EB}"/>
                </a:ext>
              </a:extLst>
            </p:cNvPr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11" name="Picture 110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24C091EB-B3C8-7BCD-DE4F-E14DCE8BC5A4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253" y="5828968"/>
            <a:ext cx="3717557" cy="148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34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ign, outdoor&#10;&#10;Description automatically generated">
            <a:extLst>
              <a:ext uri="{FF2B5EF4-FFF2-40B4-BE49-F238E27FC236}">
                <a16:creationId xmlns:a16="http://schemas.microsoft.com/office/drawing/2014/main" id="{4992B81C-57DF-ECA3-EF33-32507FC10E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E5EF2A-6AA2-1F9C-73E7-A53B07C6FF49}"/>
              </a:ext>
            </a:extLst>
          </p:cNvPr>
          <p:cNvSpPr txBox="1">
            <a:spLocks/>
          </p:cNvSpPr>
          <p:nvPr/>
        </p:nvSpPr>
        <p:spPr>
          <a:xfrm>
            <a:off x="4366771" y="878625"/>
            <a:ext cx="7636331" cy="2123658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What would make it easier to walk, cycle, scoot to school?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851ED1-E411-D1DB-E976-935FACF02F49}"/>
              </a:ext>
            </a:extLst>
          </p:cNvPr>
          <p:cNvSpPr txBox="1">
            <a:spLocks/>
          </p:cNvSpPr>
          <p:nvPr/>
        </p:nvSpPr>
        <p:spPr>
          <a:xfrm>
            <a:off x="3208420" y="3234577"/>
            <a:ext cx="8794682" cy="64633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Activity: Hands up if you have any ideas</a:t>
            </a:r>
          </a:p>
        </p:txBody>
      </p:sp>
    </p:spTree>
    <p:extLst>
      <p:ext uri="{BB962C8B-B14F-4D97-AF65-F5344CB8AC3E}">
        <p14:creationId xmlns:p14="http://schemas.microsoft.com/office/powerpoint/2010/main" val="2280602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group of people playing a game&#10;&#10;Description automatically generated with low confidence">
            <a:extLst>
              <a:ext uri="{FF2B5EF4-FFF2-40B4-BE49-F238E27FC236}">
                <a16:creationId xmlns:a16="http://schemas.microsoft.com/office/drawing/2014/main" id="{C194CA4E-6343-9C61-9BA4-6E6104DEF8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EC90CA-70B9-D2D4-61E1-0BCC47D6E8A2}"/>
              </a:ext>
            </a:extLst>
          </p:cNvPr>
          <p:cNvSpPr txBox="1">
            <a:spLocks/>
          </p:cNvSpPr>
          <p:nvPr/>
        </p:nvSpPr>
        <p:spPr>
          <a:xfrm>
            <a:off x="417094" y="427210"/>
            <a:ext cx="4520666" cy="64633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Safer Street Design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3ECAE55-C529-C3C2-50A2-534971C62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52" y="1442625"/>
            <a:ext cx="5610225" cy="322897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BD5ABB-F5A0-C7B1-3788-B5BA8FFC1CA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675"/>
          <a:stretch/>
        </p:blipFill>
        <p:spPr>
          <a:xfrm>
            <a:off x="6221461" y="1475962"/>
            <a:ext cx="5610225" cy="1581150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0A080489-6C3B-26EB-7BE6-D9D7C4A3D405}"/>
              </a:ext>
            </a:extLst>
          </p:cNvPr>
          <p:cNvGrpSpPr/>
          <p:nvPr/>
        </p:nvGrpSpPr>
        <p:grpSpPr>
          <a:xfrm>
            <a:off x="6695673" y="3271011"/>
            <a:ext cx="4661800" cy="2524125"/>
            <a:chOff x="6337126" y="3201188"/>
            <a:chExt cx="4661800" cy="2524125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538B785-716A-6E2D-2F1B-0C91AAE2D82D}"/>
                </a:ext>
              </a:extLst>
            </p:cNvPr>
            <p:cNvSpPr/>
            <p:nvPr/>
          </p:nvSpPr>
          <p:spPr>
            <a:xfrm>
              <a:off x="6337126" y="3201188"/>
              <a:ext cx="4661800" cy="2524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D25667D-D5EE-A932-27EC-2B56EE831FF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37126" y="3201188"/>
              <a:ext cx="4591050" cy="25241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2811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DDB0E9-B51C-9401-A126-3D5E7CE47D5C}"/>
              </a:ext>
            </a:extLst>
          </p:cNvPr>
          <p:cNvSpPr txBox="1">
            <a:spLocks/>
          </p:cNvSpPr>
          <p:nvPr/>
        </p:nvSpPr>
        <p:spPr>
          <a:xfrm>
            <a:off x="1945350" y="1152317"/>
            <a:ext cx="8301300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What changes can you make?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7E9018-C07A-5C52-215F-C87C78F00B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482" y="2160264"/>
            <a:ext cx="2161036" cy="21610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CDE2B7-0F80-952A-E1F4-45BD66A74C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439" y="2160264"/>
            <a:ext cx="2161036" cy="21610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507FB2-936B-D2AB-8AE8-EAF1206C91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26" y="2178937"/>
            <a:ext cx="2161036" cy="21610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7C9DC5-006E-6896-4CA0-F5134C743561}"/>
              </a:ext>
            </a:extLst>
          </p:cNvPr>
          <p:cNvSpPr txBox="1">
            <a:spLocks/>
          </p:cNvSpPr>
          <p:nvPr/>
        </p:nvSpPr>
        <p:spPr>
          <a:xfrm>
            <a:off x="2681529" y="4679063"/>
            <a:ext cx="6828942" cy="769441"/>
          </a:xfrm>
          <a:prstGeom prst="rect">
            <a:avLst/>
          </a:prstGeom>
          <a:solidFill>
            <a:srgbClr val="C0D631"/>
          </a:solidFill>
          <a:ln>
            <a:solidFill>
              <a:srgbClr val="C0D63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Helvetica 55 Roman" panose="020B0500000000000000" pitchFamily="34" charset="0"/>
              </a:rPr>
              <a:t>What are the next steps?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078F8F8-F2BF-7B25-4404-CCD56D00BBAF}"/>
              </a:ext>
            </a:extLst>
          </p:cNvPr>
          <p:cNvGrpSpPr/>
          <p:nvPr/>
        </p:nvGrpSpPr>
        <p:grpSpPr>
          <a:xfrm>
            <a:off x="8991521" y="6203260"/>
            <a:ext cx="3011581" cy="646012"/>
            <a:chOff x="8991521" y="6118824"/>
            <a:chExt cx="3011581" cy="646012"/>
          </a:xfrm>
        </p:grpSpPr>
        <p:pic>
          <p:nvPicPr>
            <p:cNvPr id="9" name="Picture 8" descr="A picture containing graphical user interface&#10;&#10;Description automatically generated">
              <a:extLst>
                <a:ext uri="{FF2B5EF4-FFF2-40B4-BE49-F238E27FC236}">
                  <a16:creationId xmlns:a16="http://schemas.microsoft.com/office/drawing/2014/main" id="{A7A71CC6-CD01-FC2E-82FE-4018405D1A66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0278" y="6118824"/>
              <a:ext cx="1162824" cy="646012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A9C45CE-42E2-E578-A868-E4BB8B485085}"/>
                </a:ext>
              </a:extLst>
            </p:cNvPr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8991521" y="6233083"/>
              <a:ext cx="1517452" cy="509796"/>
            </a:xfrm>
            <a:prstGeom prst="rect">
              <a:avLst/>
            </a:prstGeom>
          </p:spPr>
        </p:pic>
      </p:grpSp>
      <p:pic>
        <p:nvPicPr>
          <p:cNvPr id="14" name="Picture 13" descr="A group of people walking on a bicycle&#10;&#10;Description automatically generated">
            <a:extLst>
              <a:ext uri="{FF2B5EF4-FFF2-40B4-BE49-F238E27FC236}">
                <a16:creationId xmlns:a16="http://schemas.microsoft.com/office/drawing/2014/main" id="{AC5D1BF0-837D-4FFC-3595-BEFCF3CE2DFA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253" y="5828968"/>
            <a:ext cx="3717557" cy="148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50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dd3a458f-664c-47e4-8a2d-a299ea1879d7" ContentTypeId="0x0101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ED97D63F25FF45BF18FE3DC5C046DB" ma:contentTypeVersion="13" ma:contentTypeDescription="Create a new document." ma:contentTypeScope="" ma:versionID="83cb9281458c3a67adf9aa049a3bc73c">
  <xsd:schema xmlns:xsd="http://www.w3.org/2001/XMLSchema" xmlns:xs="http://www.w3.org/2001/XMLSchema" xmlns:p="http://schemas.microsoft.com/office/2006/metadata/properties" xmlns:ns2="eb8dbbb7-6de1-4957-84dd-88d235fe7bc5" xmlns:ns3="33dc2cdd-6b7d-418b-a5f0-1a8dd491c490" xmlns:ns4="77c603a6-d8b6-4ebb-aae9-7299c3131b51" targetNamespace="http://schemas.microsoft.com/office/2006/metadata/properties" ma:root="true" ma:fieldsID="b5b098e581a673c5302670b98ad4a1fb" ns2:_="" ns3:_="" ns4:_="">
    <xsd:import namespace="eb8dbbb7-6de1-4957-84dd-88d235fe7bc5"/>
    <xsd:import namespace="33dc2cdd-6b7d-418b-a5f0-1a8dd491c490"/>
    <xsd:import namespace="77c603a6-d8b6-4ebb-aae9-7299c3131b51"/>
    <xsd:element name="properties">
      <xsd:complexType>
        <xsd:sequence>
          <xsd:element name="documentManagement">
            <xsd:complexType>
              <xsd:all>
                <xsd:element ref="ns2:g98fcb1e41c24d22b7a50d9b68ff167a" minOccurs="0"/>
                <xsd:element ref="ns2:TaxCatchAll" minOccurs="0"/>
                <xsd:element ref="ns2:TaxCatchAllLabel" minOccurs="0"/>
                <xsd:element ref="ns2:fca9d648a43b46669eacfabf60a2fbe9" minOccurs="0"/>
                <xsd:element ref="ns2:Project_x0020_ID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dbbb7-6de1-4957-84dd-88d235fe7bc5" elementFormDefault="qualified">
    <xsd:import namespace="http://schemas.microsoft.com/office/2006/documentManagement/types"/>
    <xsd:import namespace="http://schemas.microsoft.com/office/infopath/2007/PartnerControls"/>
    <xsd:element name="g98fcb1e41c24d22b7a50d9b68ff167a" ma:index="8" nillable="true" ma:taxonomy="true" ma:internalName="g98fcb1e41c24d22b7a50d9b68ff167a" ma:taxonomyFieldName="Department_x0020_Field" ma:displayName="Department Field" ma:default="" ma:fieldId="{098fcb1e-41c2-4d22-b7a5-0d9b68ff167a}" ma:taxonomyMulti="true" ma:sspId="dd3a458f-664c-47e4-8a2d-a299ea1879d7" ma:termSetId="7858bf05-adde-4fcb-b1c5-29334efe3f2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hidden="true" ma:list="{144517b8-b575-4580-9f26-3d3d774d7d4f}" ma:internalName="TaxCatchAll" ma:showField="CatchAllData" ma:web="77c603a6-d8b6-4ebb-aae9-7299c3131b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hidden="true" ma:list="{144517b8-b575-4580-9f26-3d3d774d7d4f}" ma:internalName="TaxCatchAllLabel" ma:readOnly="true" ma:showField="CatchAllDataLabel" ma:web="77c603a6-d8b6-4ebb-aae9-7299c3131b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fca9d648a43b46669eacfabf60a2fbe9" ma:index="12" nillable="true" ma:taxonomy="true" ma:internalName="fca9d648a43b46669eacfabf60a2fbe9" ma:taxonomyFieldName="Location_x0020_Field" ma:displayName="Location Field" ma:default="" ma:fieldId="{fca9d648-a43b-4666-9eac-fabf60a2fbe9}" ma:taxonomyMulti="true" ma:sspId="dd3a458f-664c-47e4-8a2d-a299ea1879d7" ma:termSetId="0f988343-7ceb-4066-9f25-d5edfaa3f0c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roject_x0020_ID" ma:index="14" nillable="true" ma:displayName="Project ID" ma:default="" ma:internalName="Project_x0020_ID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c2cdd-6b7d-418b-a5f0-1a8dd491c4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dd3a458f-664c-47e4-8a2d-a299ea1879d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3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c603a6-d8b6-4ebb-aae9-7299c3131b51" elementFormDefault="qualified">
    <xsd:import namespace="http://schemas.microsoft.com/office/2006/documentManagement/types"/>
    <xsd:import namespace="http://schemas.microsoft.com/office/infopath/2007/PartnerControls"/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b8dbbb7-6de1-4957-84dd-88d235fe7bc5" xsi:nil="true"/>
    <fca9d648a43b46669eacfabf60a2fbe9 xmlns="eb8dbbb7-6de1-4957-84dd-88d235fe7bc5">
      <Terms xmlns="http://schemas.microsoft.com/office/infopath/2007/PartnerControls"/>
    </fca9d648a43b46669eacfabf60a2fbe9>
    <g98fcb1e41c24d22b7a50d9b68ff167a xmlns="eb8dbbb7-6de1-4957-84dd-88d235fe7bc5">
      <Terms xmlns="http://schemas.microsoft.com/office/infopath/2007/PartnerControls"/>
    </g98fcb1e41c24d22b7a50d9b68ff167a>
    <Project_x0020_ID xmlns="eb8dbbb7-6de1-4957-84dd-88d235fe7bc5" xsi:nil="true"/>
    <lcf76f155ced4ddcb4097134ff3c332f xmlns="33dc2cdd-6b7d-418b-a5f0-1a8dd491c490">
      <Terms xmlns="http://schemas.microsoft.com/office/infopath/2007/PartnerControls"/>
    </lcf76f155ced4ddcb4097134ff3c332f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40D504-44C7-4A29-B773-54F959435AB0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F02D1EDC-BBF2-4DB0-909C-7327B95DE8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8dbbb7-6de1-4957-84dd-88d235fe7bc5"/>
    <ds:schemaRef ds:uri="33dc2cdd-6b7d-418b-a5f0-1a8dd491c490"/>
    <ds:schemaRef ds:uri="77c603a6-d8b6-4ebb-aae9-7299c3131b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B488012-BC4D-46C2-9034-82DB5932F3F5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77c603a6-d8b6-4ebb-aae9-7299c3131b51"/>
    <ds:schemaRef ds:uri="33dc2cdd-6b7d-418b-a5f0-1a8dd491c490"/>
    <ds:schemaRef ds:uri="eb8dbbb7-6de1-4957-84dd-88d235fe7bc5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554A6CFA-79EC-497F-B0DA-504A39C43B6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5352</TotalTime>
  <Words>120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Helvetica 55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Rodri Guimerà Zarranz</dc:creator>
  <cp:lastModifiedBy>Rodri Guimerà Zarranz</cp:lastModifiedBy>
  <cp:revision>61</cp:revision>
  <dcterms:created xsi:type="dcterms:W3CDTF">2022-11-28T16:41:07Z</dcterms:created>
  <dcterms:modified xsi:type="dcterms:W3CDTF">2023-09-27T10:32:29Z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0x01010027ED97D63F25FF45BF18FE3DC5C046DB</vt:lpwstr>
  </property>
  <property fmtid="{D5CDD505-2E9C-101B-9397-08002B2CF9AE}" pid="3" name="Location Field">
    <vt:lpwstr/>
  </property>
  <property fmtid="{D5CDD505-2E9C-101B-9397-08002B2CF9AE}" pid="4" name="MediaServiceImageTags">
    <vt:lpwstr/>
  </property>
  <property fmtid="{D5CDD505-2E9C-101B-9397-08002B2CF9AE}" pid="5" name="Department Field">
    <vt:lpwstr/>
  </property>
</Properties>
</file>